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1" r:id="rId8"/>
    <p:sldId id="262" r:id="rId9"/>
    <p:sldId id="290" r:id="rId10"/>
    <p:sldId id="263" r:id="rId11"/>
    <p:sldId id="265" r:id="rId12"/>
    <p:sldId id="270" r:id="rId13"/>
    <p:sldId id="271" r:id="rId14"/>
    <p:sldId id="300" r:id="rId15"/>
    <p:sldId id="292" r:id="rId16"/>
    <p:sldId id="293" r:id="rId17"/>
    <p:sldId id="294" r:id="rId18"/>
    <p:sldId id="295" r:id="rId19"/>
    <p:sldId id="296" r:id="rId20"/>
    <p:sldId id="297" r:id="rId21"/>
    <p:sldId id="299"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50" autoAdjust="0"/>
    <p:restoredTop sz="94660"/>
  </p:normalViewPr>
  <p:slideViewPr>
    <p:cSldViewPr snapToGrid="0">
      <p:cViewPr varScale="1">
        <p:scale>
          <a:sx n="86" d="100"/>
          <a:sy n="86" d="100"/>
        </p:scale>
        <p:origin x="73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65B2-A08E-A34A-8E55-CC09C9224B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CF37A8C-9091-6BF5-3ACE-FB3F7571B6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01201A-D234-C444-06FA-1431291EE747}"/>
              </a:ext>
            </a:extLst>
          </p:cNvPr>
          <p:cNvSpPr>
            <a:spLocks noGrp="1"/>
          </p:cNvSpPr>
          <p:nvPr>
            <p:ph type="dt" sz="half" idx="10"/>
          </p:nvPr>
        </p:nvSpPr>
        <p:spPr/>
        <p:txBody>
          <a:bodyPr/>
          <a:lstStyle/>
          <a:p>
            <a:fld id="{F6D9A12D-EFC2-467E-9089-3B9966FD2A5C}" type="datetimeFigureOut">
              <a:rPr lang="en-IN" smtClean="0"/>
              <a:pPr/>
              <a:t>16-05-2023</a:t>
            </a:fld>
            <a:endParaRPr lang="en-IN"/>
          </a:p>
        </p:txBody>
      </p:sp>
      <p:sp>
        <p:nvSpPr>
          <p:cNvPr id="5" name="Footer Placeholder 4">
            <a:extLst>
              <a:ext uri="{FF2B5EF4-FFF2-40B4-BE49-F238E27FC236}">
                <a16:creationId xmlns:a16="http://schemas.microsoft.com/office/drawing/2014/main" id="{88057F37-59C7-6266-9B37-B7302F86DD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71F73A-5991-4F1C-DED0-49E5D516DA34}"/>
              </a:ext>
            </a:extLst>
          </p:cNvPr>
          <p:cNvSpPr>
            <a:spLocks noGrp="1"/>
          </p:cNvSpPr>
          <p:nvPr>
            <p:ph type="sldNum" sz="quarter" idx="12"/>
          </p:nvPr>
        </p:nvSpPr>
        <p:spPr/>
        <p:txBody>
          <a:bodyPr/>
          <a:lstStyle/>
          <a:p>
            <a:fld id="{7C8E8CEB-8879-4A27-8071-2758DA5861B8}" type="slidenum">
              <a:rPr lang="en-IN" smtClean="0"/>
              <a:pPr/>
              <a:t>‹#›</a:t>
            </a:fld>
            <a:endParaRPr lang="en-IN"/>
          </a:p>
        </p:txBody>
      </p:sp>
    </p:spTree>
    <p:extLst>
      <p:ext uri="{BB962C8B-B14F-4D97-AF65-F5344CB8AC3E}">
        <p14:creationId xmlns:p14="http://schemas.microsoft.com/office/powerpoint/2010/main" val="2273333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81522-1861-6E79-3BF2-52D43B41D78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D039CB-16C1-412A-7881-B9C6ECD5B5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BFEC01-700E-AE6B-ADD0-54F3153DC164}"/>
              </a:ext>
            </a:extLst>
          </p:cNvPr>
          <p:cNvSpPr>
            <a:spLocks noGrp="1"/>
          </p:cNvSpPr>
          <p:nvPr>
            <p:ph type="dt" sz="half" idx="10"/>
          </p:nvPr>
        </p:nvSpPr>
        <p:spPr/>
        <p:txBody>
          <a:bodyPr/>
          <a:lstStyle/>
          <a:p>
            <a:fld id="{F6D9A12D-EFC2-467E-9089-3B9966FD2A5C}" type="datetimeFigureOut">
              <a:rPr lang="en-IN" smtClean="0"/>
              <a:pPr/>
              <a:t>16-05-2023</a:t>
            </a:fld>
            <a:endParaRPr lang="en-IN"/>
          </a:p>
        </p:txBody>
      </p:sp>
      <p:sp>
        <p:nvSpPr>
          <p:cNvPr id="5" name="Footer Placeholder 4">
            <a:extLst>
              <a:ext uri="{FF2B5EF4-FFF2-40B4-BE49-F238E27FC236}">
                <a16:creationId xmlns:a16="http://schemas.microsoft.com/office/drawing/2014/main" id="{2329DFCD-7D9E-61BC-35CD-9E831E05BF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7EAAC3-6A21-AEBC-DEC1-18C0DBE47B77}"/>
              </a:ext>
            </a:extLst>
          </p:cNvPr>
          <p:cNvSpPr>
            <a:spLocks noGrp="1"/>
          </p:cNvSpPr>
          <p:nvPr>
            <p:ph type="sldNum" sz="quarter" idx="12"/>
          </p:nvPr>
        </p:nvSpPr>
        <p:spPr/>
        <p:txBody>
          <a:bodyPr/>
          <a:lstStyle/>
          <a:p>
            <a:fld id="{7C8E8CEB-8879-4A27-8071-2758DA5861B8}" type="slidenum">
              <a:rPr lang="en-IN" smtClean="0"/>
              <a:pPr/>
              <a:t>‹#›</a:t>
            </a:fld>
            <a:endParaRPr lang="en-IN"/>
          </a:p>
        </p:txBody>
      </p:sp>
    </p:spTree>
    <p:extLst>
      <p:ext uri="{BB962C8B-B14F-4D97-AF65-F5344CB8AC3E}">
        <p14:creationId xmlns:p14="http://schemas.microsoft.com/office/powerpoint/2010/main" val="3118651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38F564-A07A-F8B1-BA06-85D8735E4F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1108CD-DD5F-510F-CF24-88F1F33CAF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B9ECED-E2BC-4FBB-B5E9-705BC80AC33A}"/>
              </a:ext>
            </a:extLst>
          </p:cNvPr>
          <p:cNvSpPr>
            <a:spLocks noGrp="1"/>
          </p:cNvSpPr>
          <p:nvPr>
            <p:ph type="dt" sz="half" idx="10"/>
          </p:nvPr>
        </p:nvSpPr>
        <p:spPr/>
        <p:txBody>
          <a:bodyPr/>
          <a:lstStyle/>
          <a:p>
            <a:fld id="{F6D9A12D-EFC2-467E-9089-3B9966FD2A5C}" type="datetimeFigureOut">
              <a:rPr lang="en-IN" smtClean="0"/>
              <a:pPr/>
              <a:t>16-05-2023</a:t>
            </a:fld>
            <a:endParaRPr lang="en-IN"/>
          </a:p>
        </p:txBody>
      </p:sp>
      <p:sp>
        <p:nvSpPr>
          <p:cNvPr id="5" name="Footer Placeholder 4">
            <a:extLst>
              <a:ext uri="{FF2B5EF4-FFF2-40B4-BE49-F238E27FC236}">
                <a16:creationId xmlns:a16="http://schemas.microsoft.com/office/drawing/2014/main" id="{9483517B-D09E-7225-8E8D-C23C6AA97E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1A4CEF-153E-8BFC-E15A-60348F594205}"/>
              </a:ext>
            </a:extLst>
          </p:cNvPr>
          <p:cNvSpPr>
            <a:spLocks noGrp="1"/>
          </p:cNvSpPr>
          <p:nvPr>
            <p:ph type="sldNum" sz="quarter" idx="12"/>
          </p:nvPr>
        </p:nvSpPr>
        <p:spPr/>
        <p:txBody>
          <a:bodyPr/>
          <a:lstStyle/>
          <a:p>
            <a:fld id="{7C8E8CEB-8879-4A27-8071-2758DA5861B8}" type="slidenum">
              <a:rPr lang="en-IN" smtClean="0"/>
              <a:pPr/>
              <a:t>‹#›</a:t>
            </a:fld>
            <a:endParaRPr lang="en-IN"/>
          </a:p>
        </p:txBody>
      </p:sp>
    </p:spTree>
    <p:extLst>
      <p:ext uri="{BB962C8B-B14F-4D97-AF65-F5344CB8AC3E}">
        <p14:creationId xmlns:p14="http://schemas.microsoft.com/office/powerpoint/2010/main" val="1050785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79E1-9566-AA23-975B-24623CBC2F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419336-344E-489F-1F7C-F817E240C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A5D500-892C-FE8F-BF4D-28A53366616C}"/>
              </a:ext>
            </a:extLst>
          </p:cNvPr>
          <p:cNvSpPr>
            <a:spLocks noGrp="1"/>
          </p:cNvSpPr>
          <p:nvPr>
            <p:ph type="dt" sz="half" idx="10"/>
          </p:nvPr>
        </p:nvSpPr>
        <p:spPr/>
        <p:txBody>
          <a:bodyPr/>
          <a:lstStyle/>
          <a:p>
            <a:fld id="{F6D9A12D-EFC2-467E-9089-3B9966FD2A5C}" type="datetimeFigureOut">
              <a:rPr lang="en-IN" smtClean="0"/>
              <a:pPr/>
              <a:t>16-05-2023</a:t>
            </a:fld>
            <a:endParaRPr lang="en-IN"/>
          </a:p>
        </p:txBody>
      </p:sp>
      <p:sp>
        <p:nvSpPr>
          <p:cNvPr id="5" name="Footer Placeholder 4">
            <a:extLst>
              <a:ext uri="{FF2B5EF4-FFF2-40B4-BE49-F238E27FC236}">
                <a16:creationId xmlns:a16="http://schemas.microsoft.com/office/drawing/2014/main" id="{14512E62-DFBB-1C55-5A6E-DD331B7FE3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E0D4F0-FAA0-84C0-266B-828029A0889C}"/>
              </a:ext>
            </a:extLst>
          </p:cNvPr>
          <p:cNvSpPr>
            <a:spLocks noGrp="1"/>
          </p:cNvSpPr>
          <p:nvPr>
            <p:ph type="sldNum" sz="quarter" idx="12"/>
          </p:nvPr>
        </p:nvSpPr>
        <p:spPr/>
        <p:txBody>
          <a:bodyPr/>
          <a:lstStyle/>
          <a:p>
            <a:fld id="{7C8E8CEB-8879-4A27-8071-2758DA5861B8}" type="slidenum">
              <a:rPr lang="en-IN" smtClean="0"/>
              <a:pPr/>
              <a:t>‹#›</a:t>
            </a:fld>
            <a:endParaRPr lang="en-IN"/>
          </a:p>
        </p:txBody>
      </p:sp>
    </p:spTree>
    <p:extLst>
      <p:ext uri="{BB962C8B-B14F-4D97-AF65-F5344CB8AC3E}">
        <p14:creationId xmlns:p14="http://schemas.microsoft.com/office/powerpoint/2010/main" val="2353905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9AC8-32BA-F8CD-A470-C6E8E13C3F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9EE703-3AC1-BFE6-A338-B6AE11CB2A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2EDD43-1769-9EED-26B2-4911EC697527}"/>
              </a:ext>
            </a:extLst>
          </p:cNvPr>
          <p:cNvSpPr>
            <a:spLocks noGrp="1"/>
          </p:cNvSpPr>
          <p:nvPr>
            <p:ph type="dt" sz="half" idx="10"/>
          </p:nvPr>
        </p:nvSpPr>
        <p:spPr/>
        <p:txBody>
          <a:bodyPr/>
          <a:lstStyle/>
          <a:p>
            <a:fld id="{F6D9A12D-EFC2-467E-9089-3B9966FD2A5C}" type="datetimeFigureOut">
              <a:rPr lang="en-IN" smtClean="0"/>
              <a:pPr/>
              <a:t>16-05-2023</a:t>
            </a:fld>
            <a:endParaRPr lang="en-IN"/>
          </a:p>
        </p:txBody>
      </p:sp>
      <p:sp>
        <p:nvSpPr>
          <p:cNvPr id="5" name="Footer Placeholder 4">
            <a:extLst>
              <a:ext uri="{FF2B5EF4-FFF2-40B4-BE49-F238E27FC236}">
                <a16:creationId xmlns:a16="http://schemas.microsoft.com/office/drawing/2014/main" id="{8ED6965D-0DE4-AC7B-F1B9-611C50ED00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195E55-429A-972C-DEFC-48A68EE0BD8B}"/>
              </a:ext>
            </a:extLst>
          </p:cNvPr>
          <p:cNvSpPr>
            <a:spLocks noGrp="1"/>
          </p:cNvSpPr>
          <p:nvPr>
            <p:ph type="sldNum" sz="quarter" idx="12"/>
          </p:nvPr>
        </p:nvSpPr>
        <p:spPr/>
        <p:txBody>
          <a:bodyPr/>
          <a:lstStyle/>
          <a:p>
            <a:fld id="{7C8E8CEB-8879-4A27-8071-2758DA5861B8}" type="slidenum">
              <a:rPr lang="en-IN" smtClean="0"/>
              <a:pPr/>
              <a:t>‹#›</a:t>
            </a:fld>
            <a:endParaRPr lang="en-IN"/>
          </a:p>
        </p:txBody>
      </p:sp>
    </p:spTree>
    <p:extLst>
      <p:ext uri="{BB962C8B-B14F-4D97-AF65-F5344CB8AC3E}">
        <p14:creationId xmlns:p14="http://schemas.microsoft.com/office/powerpoint/2010/main" val="2045432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B986-C6A1-9995-F1E4-35206435A3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023B7C-3A7E-E28C-9A08-6A61C9273A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C4C2CBE-7EF9-3FCE-2548-93B6D20F5E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F0CE99C-D34E-715A-A45C-9D7829D72C5D}"/>
              </a:ext>
            </a:extLst>
          </p:cNvPr>
          <p:cNvSpPr>
            <a:spLocks noGrp="1"/>
          </p:cNvSpPr>
          <p:nvPr>
            <p:ph type="dt" sz="half" idx="10"/>
          </p:nvPr>
        </p:nvSpPr>
        <p:spPr/>
        <p:txBody>
          <a:bodyPr/>
          <a:lstStyle/>
          <a:p>
            <a:fld id="{F6D9A12D-EFC2-467E-9089-3B9966FD2A5C}" type="datetimeFigureOut">
              <a:rPr lang="en-IN" smtClean="0"/>
              <a:pPr/>
              <a:t>16-05-2023</a:t>
            </a:fld>
            <a:endParaRPr lang="en-IN"/>
          </a:p>
        </p:txBody>
      </p:sp>
      <p:sp>
        <p:nvSpPr>
          <p:cNvPr id="6" name="Footer Placeholder 5">
            <a:extLst>
              <a:ext uri="{FF2B5EF4-FFF2-40B4-BE49-F238E27FC236}">
                <a16:creationId xmlns:a16="http://schemas.microsoft.com/office/drawing/2014/main" id="{BCB39266-0A68-3E68-0C0C-343C48B493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35EFDD-70ED-4C1F-3F53-A889443EDB43}"/>
              </a:ext>
            </a:extLst>
          </p:cNvPr>
          <p:cNvSpPr>
            <a:spLocks noGrp="1"/>
          </p:cNvSpPr>
          <p:nvPr>
            <p:ph type="sldNum" sz="quarter" idx="12"/>
          </p:nvPr>
        </p:nvSpPr>
        <p:spPr/>
        <p:txBody>
          <a:bodyPr/>
          <a:lstStyle/>
          <a:p>
            <a:fld id="{7C8E8CEB-8879-4A27-8071-2758DA5861B8}" type="slidenum">
              <a:rPr lang="en-IN" smtClean="0"/>
              <a:pPr/>
              <a:t>‹#›</a:t>
            </a:fld>
            <a:endParaRPr lang="en-IN"/>
          </a:p>
        </p:txBody>
      </p:sp>
    </p:spTree>
    <p:extLst>
      <p:ext uri="{BB962C8B-B14F-4D97-AF65-F5344CB8AC3E}">
        <p14:creationId xmlns:p14="http://schemas.microsoft.com/office/powerpoint/2010/main" val="3380173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36D8-2667-AE6F-7454-B175D14C7DB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146DCA-7D2A-1643-B8D7-FB480E0B2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34FB26-157D-5D2A-AB53-13EF141B20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EA6323-BAFA-3E67-78F0-B32A4648C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0A4B68-171F-6293-88AA-B7BDD639F2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AACFD28-E215-A096-8CC1-195D58E22B48}"/>
              </a:ext>
            </a:extLst>
          </p:cNvPr>
          <p:cNvSpPr>
            <a:spLocks noGrp="1"/>
          </p:cNvSpPr>
          <p:nvPr>
            <p:ph type="dt" sz="half" idx="10"/>
          </p:nvPr>
        </p:nvSpPr>
        <p:spPr/>
        <p:txBody>
          <a:bodyPr/>
          <a:lstStyle/>
          <a:p>
            <a:fld id="{F6D9A12D-EFC2-467E-9089-3B9966FD2A5C}" type="datetimeFigureOut">
              <a:rPr lang="en-IN" smtClean="0"/>
              <a:pPr/>
              <a:t>16-05-2023</a:t>
            </a:fld>
            <a:endParaRPr lang="en-IN"/>
          </a:p>
        </p:txBody>
      </p:sp>
      <p:sp>
        <p:nvSpPr>
          <p:cNvPr id="8" name="Footer Placeholder 7">
            <a:extLst>
              <a:ext uri="{FF2B5EF4-FFF2-40B4-BE49-F238E27FC236}">
                <a16:creationId xmlns:a16="http://schemas.microsoft.com/office/drawing/2014/main" id="{6D96093E-A885-BC3C-2F0C-D939CD7AAB0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765EC6-7A8E-D049-067C-727CA94C4681}"/>
              </a:ext>
            </a:extLst>
          </p:cNvPr>
          <p:cNvSpPr>
            <a:spLocks noGrp="1"/>
          </p:cNvSpPr>
          <p:nvPr>
            <p:ph type="sldNum" sz="quarter" idx="12"/>
          </p:nvPr>
        </p:nvSpPr>
        <p:spPr/>
        <p:txBody>
          <a:bodyPr/>
          <a:lstStyle/>
          <a:p>
            <a:fld id="{7C8E8CEB-8879-4A27-8071-2758DA5861B8}" type="slidenum">
              <a:rPr lang="en-IN" smtClean="0"/>
              <a:pPr/>
              <a:t>‹#›</a:t>
            </a:fld>
            <a:endParaRPr lang="en-IN"/>
          </a:p>
        </p:txBody>
      </p:sp>
    </p:spTree>
    <p:extLst>
      <p:ext uri="{BB962C8B-B14F-4D97-AF65-F5344CB8AC3E}">
        <p14:creationId xmlns:p14="http://schemas.microsoft.com/office/powerpoint/2010/main" val="235517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8C703-A9C2-5594-D040-0EFB157FF1C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78D791-013E-CB77-3C0E-8421502875F2}"/>
              </a:ext>
            </a:extLst>
          </p:cNvPr>
          <p:cNvSpPr>
            <a:spLocks noGrp="1"/>
          </p:cNvSpPr>
          <p:nvPr>
            <p:ph type="dt" sz="half" idx="10"/>
          </p:nvPr>
        </p:nvSpPr>
        <p:spPr/>
        <p:txBody>
          <a:bodyPr/>
          <a:lstStyle/>
          <a:p>
            <a:fld id="{F6D9A12D-EFC2-467E-9089-3B9966FD2A5C}" type="datetimeFigureOut">
              <a:rPr lang="en-IN" smtClean="0"/>
              <a:pPr/>
              <a:t>16-05-2023</a:t>
            </a:fld>
            <a:endParaRPr lang="en-IN"/>
          </a:p>
        </p:txBody>
      </p:sp>
      <p:sp>
        <p:nvSpPr>
          <p:cNvPr id="4" name="Footer Placeholder 3">
            <a:extLst>
              <a:ext uri="{FF2B5EF4-FFF2-40B4-BE49-F238E27FC236}">
                <a16:creationId xmlns:a16="http://schemas.microsoft.com/office/drawing/2014/main" id="{A5188D5D-CE68-D9E2-34D7-3BFACF4B4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B45D62D-DC63-64CC-92B7-9243431458DF}"/>
              </a:ext>
            </a:extLst>
          </p:cNvPr>
          <p:cNvSpPr>
            <a:spLocks noGrp="1"/>
          </p:cNvSpPr>
          <p:nvPr>
            <p:ph type="sldNum" sz="quarter" idx="12"/>
          </p:nvPr>
        </p:nvSpPr>
        <p:spPr/>
        <p:txBody>
          <a:bodyPr/>
          <a:lstStyle/>
          <a:p>
            <a:fld id="{7C8E8CEB-8879-4A27-8071-2758DA5861B8}" type="slidenum">
              <a:rPr lang="en-IN" smtClean="0"/>
              <a:pPr/>
              <a:t>‹#›</a:t>
            </a:fld>
            <a:endParaRPr lang="en-IN"/>
          </a:p>
        </p:txBody>
      </p:sp>
    </p:spTree>
    <p:extLst>
      <p:ext uri="{BB962C8B-B14F-4D97-AF65-F5344CB8AC3E}">
        <p14:creationId xmlns:p14="http://schemas.microsoft.com/office/powerpoint/2010/main" val="1599859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3BB7EF-1CB8-A9B9-32DC-081359D65E64}"/>
              </a:ext>
            </a:extLst>
          </p:cNvPr>
          <p:cNvSpPr>
            <a:spLocks noGrp="1"/>
          </p:cNvSpPr>
          <p:nvPr>
            <p:ph type="dt" sz="half" idx="10"/>
          </p:nvPr>
        </p:nvSpPr>
        <p:spPr/>
        <p:txBody>
          <a:bodyPr/>
          <a:lstStyle/>
          <a:p>
            <a:fld id="{F6D9A12D-EFC2-467E-9089-3B9966FD2A5C}" type="datetimeFigureOut">
              <a:rPr lang="en-IN" smtClean="0"/>
              <a:pPr/>
              <a:t>16-05-2023</a:t>
            </a:fld>
            <a:endParaRPr lang="en-IN"/>
          </a:p>
        </p:txBody>
      </p:sp>
      <p:sp>
        <p:nvSpPr>
          <p:cNvPr id="3" name="Footer Placeholder 2">
            <a:extLst>
              <a:ext uri="{FF2B5EF4-FFF2-40B4-BE49-F238E27FC236}">
                <a16:creationId xmlns:a16="http://schemas.microsoft.com/office/drawing/2014/main" id="{381AD6B7-F406-40E7-3AB7-651FDF42EFA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FACBC8-240A-AB08-77D1-381DD3C01553}"/>
              </a:ext>
            </a:extLst>
          </p:cNvPr>
          <p:cNvSpPr>
            <a:spLocks noGrp="1"/>
          </p:cNvSpPr>
          <p:nvPr>
            <p:ph type="sldNum" sz="quarter" idx="12"/>
          </p:nvPr>
        </p:nvSpPr>
        <p:spPr/>
        <p:txBody>
          <a:bodyPr/>
          <a:lstStyle/>
          <a:p>
            <a:fld id="{7C8E8CEB-8879-4A27-8071-2758DA5861B8}" type="slidenum">
              <a:rPr lang="en-IN" smtClean="0"/>
              <a:pPr/>
              <a:t>‹#›</a:t>
            </a:fld>
            <a:endParaRPr lang="en-IN"/>
          </a:p>
        </p:txBody>
      </p:sp>
    </p:spTree>
    <p:extLst>
      <p:ext uri="{BB962C8B-B14F-4D97-AF65-F5344CB8AC3E}">
        <p14:creationId xmlns:p14="http://schemas.microsoft.com/office/powerpoint/2010/main" val="159721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A329-4E71-3893-3690-99338120DA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3F00AF-6720-86BA-13FD-4EE205A995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6C0CDE-5947-4421-52A6-392422FF9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56561E-96BF-EEC6-D410-5E749189851B}"/>
              </a:ext>
            </a:extLst>
          </p:cNvPr>
          <p:cNvSpPr>
            <a:spLocks noGrp="1"/>
          </p:cNvSpPr>
          <p:nvPr>
            <p:ph type="dt" sz="half" idx="10"/>
          </p:nvPr>
        </p:nvSpPr>
        <p:spPr/>
        <p:txBody>
          <a:bodyPr/>
          <a:lstStyle/>
          <a:p>
            <a:fld id="{F6D9A12D-EFC2-467E-9089-3B9966FD2A5C}" type="datetimeFigureOut">
              <a:rPr lang="en-IN" smtClean="0"/>
              <a:pPr/>
              <a:t>16-05-2023</a:t>
            </a:fld>
            <a:endParaRPr lang="en-IN"/>
          </a:p>
        </p:txBody>
      </p:sp>
      <p:sp>
        <p:nvSpPr>
          <p:cNvPr id="6" name="Footer Placeholder 5">
            <a:extLst>
              <a:ext uri="{FF2B5EF4-FFF2-40B4-BE49-F238E27FC236}">
                <a16:creationId xmlns:a16="http://schemas.microsoft.com/office/drawing/2014/main" id="{DB4A179F-8025-5C10-13A3-5730FE06B9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D40786-E3B4-96AB-D1CF-6A9F78D7E609}"/>
              </a:ext>
            </a:extLst>
          </p:cNvPr>
          <p:cNvSpPr>
            <a:spLocks noGrp="1"/>
          </p:cNvSpPr>
          <p:nvPr>
            <p:ph type="sldNum" sz="quarter" idx="12"/>
          </p:nvPr>
        </p:nvSpPr>
        <p:spPr/>
        <p:txBody>
          <a:bodyPr/>
          <a:lstStyle/>
          <a:p>
            <a:fld id="{7C8E8CEB-8879-4A27-8071-2758DA5861B8}" type="slidenum">
              <a:rPr lang="en-IN" smtClean="0"/>
              <a:pPr/>
              <a:t>‹#›</a:t>
            </a:fld>
            <a:endParaRPr lang="en-IN"/>
          </a:p>
        </p:txBody>
      </p:sp>
    </p:spTree>
    <p:extLst>
      <p:ext uri="{BB962C8B-B14F-4D97-AF65-F5344CB8AC3E}">
        <p14:creationId xmlns:p14="http://schemas.microsoft.com/office/powerpoint/2010/main" val="2177216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6073-389C-0F2D-A12E-9F5A06556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9E72B4-8E78-6F54-3E40-A30EBA4BA0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A4729D8-DE2E-4ABD-BCA5-E9998F8F7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488B8B-4E37-0C5B-FFE8-B8CA0A3A6451}"/>
              </a:ext>
            </a:extLst>
          </p:cNvPr>
          <p:cNvSpPr>
            <a:spLocks noGrp="1"/>
          </p:cNvSpPr>
          <p:nvPr>
            <p:ph type="dt" sz="half" idx="10"/>
          </p:nvPr>
        </p:nvSpPr>
        <p:spPr/>
        <p:txBody>
          <a:bodyPr/>
          <a:lstStyle/>
          <a:p>
            <a:fld id="{F6D9A12D-EFC2-467E-9089-3B9966FD2A5C}" type="datetimeFigureOut">
              <a:rPr lang="en-IN" smtClean="0"/>
              <a:pPr/>
              <a:t>16-05-2023</a:t>
            </a:fld>
            <a:endParaRPr lang="en-IN"/>
          </a:p>
        </p:txBody>
      </p:sp>
      <p:sp>
        <p:nvSpPr>
          <p:cNvPr id="6" name="Footer Placeholder 5">
            <a:extLst>
              <a:ext uri="{FF2B5EF4-FFF2-40B4-BE49-F238E27FC236}">
                <a16:creationId xmlns:a16="http://schemas.microsoft.com/office/drawing/2014/main" id="{286478DA-6C63-1139-EE20-4D40772E86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FC2A77-1488-17A4-5619-46B98DE78722}"/>
              </a:ext>
            </a:extLst>
          </p:cNvPr>
          <p:cNvSpPr>
            <a:spLocks noGrp="1"/>
          </p:cNvSpPr>
          <p:nvPr>
            <p:ph type="sldNum" sz="quarter" idx="12"/>
          </p:nvPr>
        </p:nvSpPr>
        <p:spPr/>
        <p:txBody>
          <a:bodyPr/>
          <a:lstStyle/>
          <a:p>
            <a:fld id="{7C8E8CEB-8879-4A27-8071-2758DA5861B8}" type="slidenum">
              <a:rPr lang="en-IN" smtClean="0"/>
              <a:pPr/>
              <a:t>‹#›</a:t>
            </a:fld>
            <a:endParaRPr lang="en-IN"/>
          </a:p>
        </p:txBody>
      </p:sp>
    </p:spTree>
    <p:extLst>
      <p:ext uri="{BB962C8B-B14F-4D97-AF65-F5344CB8AC3E}">
        <p14:creationId xmlns:p14="http://schemas.microsoft.com/office/powerpoint/2010/main" val="4191410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63FCB-8D07-6095-6513-AA87F1C9F4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DD2B9D-AD4D-0335-AD3B-A340BAE13E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34E273-432C-EEE4-6290-EA81174294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D9A12D-EFC2-467E-9089-3B9966FD2A5C}" type="datetimeFigureOut">
              <a:rPr lang="en-IN" smtClean="0"/>
              <a:pPr/>
              <a:t>16-05-2023</a:t>
            </a:fld>
            <a:endParaRPr lang="en-IN"/>
          </a:p>
        </p:txBody>
      </p:sp>
      <p:sp>
        <p:nvSpPr>
          <p:cNvPr id="5" name="Footer Placeholder 4">
            <a:extLst>
              <a:ext uri="{FF2B5EF4-FFF2-40B4-BE49-F238E27FC236}">
                <a16:creationId xmlns:a16="http://schemas.microsoft.com/office/drawing/2014/main" id="{EF4366CF-464F-DC17-A02D-2B6FD6565A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8AFA19B-BFAD-D952-98DD-E14493A5F1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8E8CEB-8879-4A27-8071-2758DA5861B8}" type="slidenum">
              <a:rPr lang="en-IN" smtClean="0"/>
              <a:pPr/>
              <a:t>‹#›</a:t>
            </a:fld>
            <a:endParaRPr lang="en-IN"/>
          </a:p>
        </p:txBody>
      </p:sp>
    </p:spTree>
    <p:extLst>
      <p:ext uri="{BB962C8B-B14F-4D97-AF65-F5344CB8AC3E}">
        <p14:creationId xmlns:p14="http://schemas.microsoft.com/office/powerpoint/2010/main" val="861459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C962-1B59-796D-72EC-0DB54C29B1A0}"/>
              </a:ext>
            </a:extLst>
          </p:cNvPr>
          <p:cNvSpPr>
            <a:spLocks noGrp="1"/>
          </p:cNvSpPr>
          <p:nvPr>
            <p:ph type="ctrTitle"/>
          </p:nvPr>
        </p:nvSpPr>
        <p:spPr/>
        <p:txBody>
          <a:bodyPr/>
          <a:lstStyle/>
          <a:p>
            <a:r>
              <a:rPr lang="en-US" dirty="0"/>
              <a:t>Class 10- Dictionary</a:t>
            </a:r>
            <a:endParaRPr lang="en-IN" dirty="0"/>
          </a:p>
        </p:txBody>
      </p:sp>
      <p:sp>
        <p:nvSpPr>
          <p:cNvPr id="3" name="Subtitle 2">
            <a:extLst>
              <a:ext uri="{FF2B5EF4-FFF2-40B4-BE49-F238E27FC236}">
                <a16:creationId xmlns:a16="http://schemas.microsoft.com/office/drawing/2014/main" id="{585B7D00-868A-B894-D1D3-6B3A3C74CD2B}"/>
              </a:ext>
            </a:extLst>
          </p:cNvPr>
          <p:cNvSpPr>
            <a:spLocks noGrp="1"/>
          </p:cNvSpPr>
          <p:nvPr>
            <p:ph type="subTitle" idx="1"/>
          </p:nvPr>
        </p:nvSpPr>
        <p:spPr/>
        <p:txBody>
          <a:bodyPr>
            <a:normAutofit/>
          </a:bodyPr>
          <a:lstStyle/>
          <a:p>
            <a:r>
              <a:rPr lang="en-IN" dirty="0"/>
              <a:t>Intro to dictionary and its related operations</a:t>
            </a:r>
          </a:p>
          <a:p>
            <a:endParaRPr lang="en-IN" dirty="0"/>
          </a:p>
        </p:txBody>
      </p:sp>
    </p:spTree>
    <p:extLst>
      <p:ext uri="{BB962C8B-B14F-4D97-AF65-F5344CB8AC3E}">
        <p14:creationId xmlns:p14="http://schemas.microsoft.com/office/powerpoint/2010/main" val="3973766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85028C-7A07-44EF-892D-C39A91FAAED6}"/>
              </a:ext>
            </a:extLst>
          </p:cNvPr>
          <p:cNvPicPr>
            <a:picLocks noChangeAspect="1"/>
          </p:cNvPicPr>
          <p:nvPr/>
        </p:nvPicPr>
        <p:blipFill>
          <a:blip r:embed="rId2"/>
          <a:stretch>
            <a:fillRect/>
          </a:stretch>
        </p:blipFill>
        <p:spPr>
          <a:xfrm>
            <a:off x="339947" y="275374"/>
            <a:ext cx="3553838" cy="521594"/>
          </a:xfrm>
          <a:prstGeom prst="rect">
            <a:avLst/>
          </a:prstGeom>
        </p:spPr>
      </p:pic>
      <p:pic>
        <p:nvPicPr>
          <p:cNvPr id="5" name="Picture 4">
            <a:extLst>
              <a:ext uri="{FF2B5EF4-FFF2-40B4-BE49-F238E27FC236}">
                <a16:creationId xmlns:a16="http://schemas.microsoft.com/office/drawing/2014/main" id="{84F427CF-9E40-2915-F755-9066D846D501}"/>
              </a:ext>
            </a:extLst>
          </p:cNvPr>
          <p:cNvPicPr>
            <a:picLocks noChangeAspect="1"/>
          </p:cNvPicPr>
          <p:nvPr/>
        </p:nvPicPr>
        <p:blipFill>
          <a:blip r:embed="rId3"/>
          <a:stretch>
            <a:fillRect/>
          </a:stretch>
        </p:blipFill>
        <p:spPr>
          <a:xfrm>
            <a:off x="0" y="796968"/>
            <a:ext cx="11699132" cy="1712890"/>
          </a:xfrm>
          <a:prstGeom prst="rect">
            <a:avLst/>
          </a:prstGeom>
        </p:spPr>
      </p:pic>
      <p:pic>
        <p:nvPicPr>
          <p:cNvPr id="7" name="Picture 6">
            <a:extLst>
              <a:ext uri="{FF2B5EF4-FFF2-40B4-BE49-F238E27FC236}">
                <a16:creationId xmlns:a16="http://schemas.microsoft.com/office/drawing/2014/main" id="{6A203EFA-CEBE-11A4-C469-11C20FA5C737}"/>
              </a:ext>
            </a:extLst>
          </p:cNvPr>
          <p:cNvPicPr>
            <a:picLocks noChangeAspect="1"/>
          </p:cNvPicPr>
          <p:nvPr/>
        </p:nvPicPr>
        <p:blipFill>
          <a:blip r:embed="rId4"/>
          <a:stretch>
            <a:fillRect/>
          </a:stretch>
        </p:blipFill>
        <p:spPr>
          <a:xfrm>
            <a:off x="0" y="2722954"/>
            <a:ext cx="12192000" cy="1910847"/>
          </a:xfrm>
          <a:prstGeom prst="rect">
            <a:avLst/>
          </a:prstGeom>
        </p:spPr>
      </p:pic>
      <p:sp>
        <p:nvSpPr>
          <p:cNvPr id="9" name="Title 8">
            <a:extLst>
              <a:ext uri="{FF2B5EF4-FFF2-40B4-BE49-F238E27FC236}">
                <a16:creationId xmlns:a16="http://schemas.microsoft.com/office/drawing/2014/main" id="{F910F143-652B-4627-62FD-6A5DDB7713D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266864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07E4AA-7674-7A64-D553-9648C246F08A}"/>
              </a:ext>
            </a:extLst>
          </p:cNvPr>
          <p:cNvPicPr>
            <a:picLocks noChangeAspect="1"/>
          </p:cNvPicPr>
          <p:nvPr/>
        </p:nvPicPr>
        <p:blipFill>
          <a:blip r:embed="rId2"/>
          <a:stretch>
            <a:fillRect/>
          </a:stretch>
        </p:blipFill>
        <p:spPr>
          <a:xfrm>
            <a:off x="0" y="356140"/>
            <a:ext cx="12192000" cy="61457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02C86-D9D4-56A1-07DF-594DAA26E9DF}"/>
              </a:ext>
            </a:extLst>
          </p:cNvPr>
          <p:cNvPicPr>
            <a:picLocks noChangeAspect="1"/>
          </p:cNvPicPr>
          <p:nvPr/>
        </p:nvPicPr>
        <p:blipFill>
          <a:blip r:embed="rId2"/>
          <a:stretch>
            <a:fillRect/>
          </a:stretch>
        </p:blipFill>
        <p:spPr>
          <a:xfrm>
            <a:off x="0" y="921733"/>
            <a:ext cx="12192000" cy="1589696"/>
          </a:xfrm>
          <a:prstGeom prst="rect">
            <a:avLst/>
          </a:prstGeom>
        </p:spPr>
      </p:pic>
      <p:pic>
        <p:nvPicPr>
          <p:cNvPr id="5" name="Picture 4">
            <a:extLst>
              <a:ext uri="{FF2B5EF4-FFF2-40B4-BE49-F238E27FC236}">
                <a16:creationId xmlns:a16="http://schemas.microsoft.com/office/drawing/2014/main" id="{E7975657-DDC5-B1FF-7926-AC7691121EFA}"/>
              </a:ext>
            </a:extLst>
          </p:cNvPr>
          <p:cNvPicPr>
            <a:picLocks noChangeAspect="1"/>
          </p:cNvPicPr>
          <p:nvPr/>
        </p:nvPicPr>
        <p:blipFill>
          <a:blip r:embed="rId3"/>
          <a:stretch>
            <a:fillRect/>
          </a:stretch>
        </p:blipFill>
        <p:spPr>
          <a:xfrm>
            <a:off x="0" y="2664538"/>
            <a:ext cx="12192000" cy="21939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13958D-1560-791B-452A-112B5BDA037C}"/>
              </a:ext>
            </a:extLst>
          </p:cNvPr>
          <p:cNvPicPr>
            <a:picLocks noChangeAspect="1"/>
          </p:cNvPicPr>
          <p:nvPr/>
        </p:nvPicPr>
        <p:blipFill>
          <a:blip r:embed="rId2"/>
          <a:stretch>
            <a:fillRect/>
          </a:stretch>
        </p:blipFill>
        <p:spPr>
          <a:xfrm>
            <a:off x="0" y="63137"/>
            <a:ext cx="12192000" cy="3038618"/>
          </a:xfrm>
          <a:prstGeom prst="rect">
            <a:avLst/>
          </a:prstGeom>
        </p:spPr>
      </p:pic>
      <p:pic>
        <p:nvPicPr>
          <p:cNvPr id="11" name="Picture 10">
            <a:extLst>
              <a:ext uri="{FF2B5EF4-FFF2-40B4-BE49-F238E27FC236}">
                <a16:creationId xmlns:a16="http://schemas.microsoft.com/office/drawing/2014/main" id="{9D549B8D-0B60-A2C7-C52F-43F4F251B4F8}"/>
              </a:ext>
            </a:extLst>
          </p:cNvPr>
          <p:cNvPicPr>
            <a:picLocks noChangeAspect="1"/>
          </p:cNvPicPr>
          <p:nvPr/>
        </p:nvPicPr>
        <p:blipFill>
          <a:blip r:embed="rId3"/>
          <a:stretch>
            <a:fillRect/>
          </a:stretch>
        </p:blipFill>
        <p:spPr>
          <a:xfrm>
            <a:off x="0" y="3267011"/>
            <a:ext cx="12192000" cy="24187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92536" y="0"/>
            <a:ext cx="11635877" cy="2787391"/>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1969475" y="3115164"/>
            <a:ext cx="8499231" cy="2963766"/>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Multiple Ways to create dictionary</a:t>
            </a:r>
            <a:endParaRPr lang="en-US" dirty="0"/>
          </a:p>
        </p:txBody>
      </p:sp>
      <p:pic>
        <p:nvPicPr>
          <p:cNvPr id="1026" name="Picture 2"/>
          <p:cNvPicPr>
            <a:picLocks noChangeAspect="1" noChangeArrowheads="1"/>
          </p:cNvPicPr>
          <p:nvPr/>
        </p:nvPicPr>
        <p:blipFill>
          <a:blip r:embed="rId2"/>
          <a:srcRect/>
          <a:stretch>
            <a:fillRect/>
          </a:stretch>
        </p:blipFill>
        <p:spPr bwMode="auto">
          <a:xfrm>
            <a:off x="316992" y="2061645"/>
            <a:ext cx="11360658" cy="108858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438400" y="3653220"/>
            <a:ext cx="7231571" cy="424594"/>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59172" y="621323"/>
            <a:ext cx="10768720" cy="1064858"/>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414367" y="1992923"/>
            <a:ext cx="9404305" cy="283698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3610707" y="5096608"/>
            <a:ext cx="3600449" cy="1304861"/>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32584" y="646571"/>
            <a:ext cx="11271913" cy="1451859"/>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683903" y="2944153"/>
            <a:ext cx="9117720" cy="1721631"/>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219200" y="572180"/>
            <a:ext cx="9497568" cy="1110706"/>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367665" y="2265910"/>
            <a:ext cx="11385423" cy="386685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949132" y="919173"/>
            <a:ext cx="8934831" cy="283607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4CAB1-F5DB-663E-FC39-364784561598}"/>
              </a:ext>
            </a:extLst>
          </p:cNvPr>
          <p:cNvSpPr>
            <a:spLocks noGrp="1"/>
          </p:cNvSpPr>
          <p:nvPr>
            <p:ph type="title"/>
          </p:nvPr>
        </p:nvSpPr>
        <p:spPr/>
        <p:txBody>
          <a:bodyPr/>
          <a:lstStyle/>
          <a:p>
            <a:r>
              <a:rPr lang="en-US" dirty="0"/>
              <a:t>Introduction </a:t>
            </a:r>
            <a:r>
              <a:rPr lang="en-US"/>
              <a:t>to Dictionary</a:t>
            </a:r>
            <a:endParaRPr lang="en-IN" dirty="0"/>
          </a:p>
        </p:txBody>
      </p:sp>
      <p:sp>
        <p:nvSpPr>
          <p:cNvPr id="3" name="Content Placeholder 2">
            <a:extLst>
              <a:ext uri="{FF2B5EF4-FFF2-40B4-BE49-F238E27FC236}">
                <a16:creationId xmlns:a16="http://schemas.microsoft.com/office/drawing/2014/main" id="{DFB3DA2A-4198-AFD3-7BAB-ECCEA2C53BE5}"/>
              </a:ext>
            </a:extLst>
          </p:cNvPr>
          <p:cNvSpPr>
            <a:spLocks noGrp="1"/>
          </p:cNvSpPr>
          <p:nvPr>
            <p:ph idx="1"/>
          </p:nvPr>
        </p:nvSpPr>
        <p:spPr/>
        <p:txBody>
          <a:bodyPr/>
          <a:lstStyle/>
          <a:p>
            <a:r>
              <a:rPr lang="en-IN" dirty="0"/>
              <a:t>Python offers many different ways to organise collections of data items, such as strings, lists, dictionary, tuple, etc.</a:t>
            </a:r>
          </a:p>
          <a:p>
            <a:r>
              <a:rPr lang="en-IN" dirty="0"/>
              <a:t>Dictionaries are mutable, unordered collections with elements in the form of </a:t>
            </a:r>
            <a:r>
              <a:rPr lang="en-IN" b="1" dirty="0"/>
              <a:t>a </a:t>
            </a:r>
            <a:r>
              <a:rPr lang="en-IN" b="1" dirty="0" err="1"/>
              <a:t>key:value</a:t>
            </a:r>
            <a:r>
              <a:rPr lang="en-IN" b="1" dirty="0"/>
              <a:t> pairs </a:t>
            </a:r>
            <a:r>
              <a:rPr lang="en-IN" dirty="0"/>
              <a:t>that associate keys to values.</a:t>
            </a:r>
          </a:p>
          <a:p>
            <a:r>
              <a:rPr lang="en-IN" dirty="0"/>
              <a:t>Internally dictionary are indexed on the basis keys.</a:t>
            </a:r>
          </a:p>
          <a:p>
            <a:r>
              <a:rPr lang="en-IN" dirty="0"/>
              <a:t>Dictionary are also called associative arrays or mappings or hashes.</a:t>
            </a:r>
          </a:p>
          <a:p>
            <a:pPr marL="0" indent="0">
              <a:buNone/>
            </a:pPr>
            <a:endParaRPr lang="en-IN" dirty="0"/>
          </a:p>
        </p:txBody>
      </p:sp>
    </p:spTree>
    <p:extLst>
      <p:ext uri="{BB962C8B-B14F-4D97-AF65-F5344CB8AC3E}">
        <p14:creationId xmlns:p14="http://schemas.microsoft.com/office/powerpoint/2010/main" val="3692813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t="17959"/>
          <a:stretch>
            <a:fillRect/>
          </a:stretch>
        </p:blipFill>
        <p:spPr bwMode="auto">
          <a:xfrm>
            <a:off x="409209" y="1687813"/>
            <a:ext cx="11320902" cy="2333258"/>
          </a:xfrm>
          <a:prstGeom prst="rect">
            <a:avLst/>
          </a:prstGeom>
          <a:noFill/>
          <a:ln w="9525">
            <a:noFill/>
            <a:miter lim="800000"/>
            <a:headEnd/>
            <a:tailEnd/>
          </a:ln>
          <a:effectLst/>
        </p:spPr>
      </p:pic>
      <p:sp>
        <p:nvSpPr>
          <p:cNvPr id="5" name="Title 1"/>
          <p:cNvSpPr>
            <a:spLocks noGrp="1"/>
          </p:cNvSpPr>
          <p:nvPr>
            <p:ph type="title"/>
          </p:nvPr>
        </p:nvSpPr>
        <p:spPr>
          <a:xfrm>
            <a:off x="838200" y="365125"/>
            <a:ext cx="10515600" cy="1325563"/>
          </a:xfrm>
        </p:spPr>
        <p:txBody>
          <a:bodyPr>
            <a:normAutofit/>
          </a:bodyPr>
          <a:lstStyle/>
          <a:p>
            <a:r>
              <a:rPr lang="en-IN" dirty="0"/>
              <a:t>Deleting Elements in a dictionary</a:t>
            </a:r>
            <a:endParaRPr lang="en-US" dirty="0"/>
          </a:p>
        </p:txBody>
      </p:sp>
      <p:pic>
        <p:nvPicPr>
          <p:cNvPr id="6" name="Picture 2"/>
          <p:cNvPicPr>
            <a:picLocks noChangeAspect="1" noChangeArrowheads="1"/>
          </p:cNvPicPr>
          <p:nvPr/>
        </p:nvPicPr>
        <p:blipFill>
          <a:blip r:embed="rId3"/>
          <a:srcRect/>
          <a:stretch>
            <a:fillRect/>
          </a:stretch>
        </p:blipFill>
        <p:spPr bwMode="auto">
          <a:xfrm>
            <a:off x="402336" y="4378118"/>
            <a:ext cx="10977372" cy="126754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60832" y="296792"/>
            <a:ext cx="11241024" cy="2983428"/>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2892552" y="3676845"/>
            <a:ext cx="6406896" cy="1820141"/>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185" y="0"/>
            <a:ext cx="10515600" cy="1325563"/>
          </a:xfrm>
        </p:spPr>
        <p:txBody>
          <a:bodyPr/>
          <a:lstStyle/>
          <a:p>
            <a:r>
              <a:rPr lang="en-IN" dirty="0"/>
              <a:t>Programs</a:t>
            </a:r>
            <a:endParaRPr lang="en-US" dirty="0"/>
          </a:p>
        </p:txBody>
      </p:sp>
      <p:sp>
        <p:nvSpPr>
          <p:cNvPr id="3" name="Content Placeholder 2"/>
          <p:cNvSpPr>
            <a:spLocks noGrp="1"/>
          </p:cNvSpPr>
          <p:nvPr>
            <p:ph idx="1"/>
          </p:nvPr>
        </p:nvSpPr>
        <p:spPr>
          <a:xfrm>
            <a:off x="732692" y="1005009"/>
            <a:ext cx="10515600" cy="4351338"/>
          </a:xfrm>
        </p:spPr>
        <p:txBody>
          <a:bodyPr/>
          <a:lstStyle/>
          <a:p>
            <a:r>
              <a:rPr lang="en-IN" dirty="0"/>
              <a:t>P1: Write a program to create a phone dictionary for all of your friends and then print it.(Static and Runtime Implementation)</a:t>
            </a:r>
          </a:p>
          <a:p>
            <a:r>
              <a:rPr lang="en-IN" dirty="0"/>
              <a:t>P2: Write a python program that takes value and checks whether the given value is part of the dictionary or not. If it is, it should print the corresponding key otherwise print an error message.</a:t>
            </a:r>
          </a:p>
          <a:p>
            <a:r>
              <a:rPr lang="en-IN" dirty="0"/>
              <a:t># WAP to implement calculator (</a:t>
            </a:r>
            <a:r>
              <a:rPr lang="en-IN" dirty="0" err="1"/>
              <a:t>add,subract,divide,multiplication</a:t>
            </a:r>
            <a:r>
              <a:rPr lang="en-IN" dirty="0"/>
              <a:t>, modulo division). 2 numbers(int or float) ,an operator</a:t>
            </a:r>
            <a:endParaRPr lang="en-US" dirty="0"/>
          </a:p>
        </p:txBody>
      </p:sp>
      <p:pic>
        <p:nvPicPr>
          <p:cNvPr id="9218" name="Picture 2"/>
          <p:cNvPicPr>
            <a:picLocks noChangeAspect="1" noChangeArrowheads="1"/>
          </p:cNvPicPr>
          <p:nvPr/>
        </p:nvPicPr>
        <p:blipFill>
          <a:blip r:embed="rId2"/>
          <a:srcRect/>
          <a:stretch>
            <a:fillRect/>
          </a:stretch>
        </p:blipFill>
        <p:spPr bwMode="auto">
          <a:xfrm>
            <a:off x="1028438" y="3943223"/>
            <a:ext cx="9924107" cy="2826248"/>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8E0F-3086-E81D-E9F6-902AFA40D244}"/>
              </a:ext>
            </a:extLst>
          </p:cNvPr>
          <p:cNvSpPr>
            <a:spLocks noGrp="1"/>
          </p:cNvSpPr>
          <p:nvPr>
            <p:ph type="title"/>
          </p:nvPr>
        </p:nvSpPr>
        <p:spPr>
          <a:xfrm>
            <a:off x="838200" y="99120"/>
            <a:ext cx="10515600" cy="1325563"/>
          </a:xfrm>
        </p:spPr>
        <p:txBody>
          <a:bodyPr/>
          <a:lstStyle/>
          <a:p>
            <a:r>
              <a:rPr lang="en-US" dirty="0"/>
              <a:t>Creating Dictionary</a:t>
            </a:r>
            <a:endParaRPr lang="en-IN" dirty="0"/>
          </a:p>
        </p:txBody>
      </p:sp>
      <p:sp>
        <p:nvSpPr>
          <p:cNvPr id="3" name="Content Placeholder 2">
            <a:extLst>
              <a:ext uri="{FF2B5EF4-FFF2-40B4-BE49-F238E27FC236}">
                <a16:creationId xmlns:a16="http://schemas.microsoft.com/office/drawing/2014/main" id="{EFADD979-CDB1-F75D-EADF-E72F1E4C225C}"/>
              </a:ext>
            </a:extLst>
          </p:cNvPr>
          <p:cNvSpPr>
            <a:spLocks noGrp="1"/>
          </p:cNvSpPr>
          <p:nvPr>
            <p:ph idx="1"/>
          </p:nvPr>
        </p:nvSpPr>
        <p:spPr>
          <a:xfrm>
            <a:off x="838200" y="1100724"/>
            <a:ext cx="10515600" cy="4351338"/>
          </a:xfrm>
        </p:spPr>
        <p:txBody>
          <a:bodyPr>
            <a:normAutofit/>
          </a:bodyPr>
          <a:lstStyle/>
          <a:p>
            <a:r>
              <a:rPr lang="en-IN" dirty="0"/>
              <a:t>Empty dictionary :</a:t>
            </a:r>
          </a:p>
          <a:p>
            <a:pPr>
              <a:buNone/>
            </a:pPr>
            <a:r>
              <a:rPr lang="en-IN" dirty="0"/>
              <a:t>l = </a:t>
            </a:r>
            <a:r>
              <a:rPr lang="en-IN" dirty="0" err="1"/>
              <a:t>dict</a:t>
            </a:r>
            <a:r>
              <a:rPr lang="en-IN" dirty="0"/>
              <a:t>() or l = {}</a:t>
            </a:r>
          </a:p>
          <a:p>
            <a:r>
              <a:rPr lang="en-IN" dirty="0"/>
              <a:t>Single Element dictionary:</a:t>
            </a:r>
          </a:p>
          <a:p>
            <a:pPr>
              <a:buNone/>
            </a:pPr>
            <a:r>
              <a:rPr lang="en-IN" dirty="0"/>
              <a:t>l = {</a:t>
            </a:r>
            <a:r>
              <a:rPr lang="en-IN" dirty="0" err="1"/>
              <a:t>key:value</a:t>
            </a:r>
            <a:r>
              <a:rPr lang="en-IN" dirty="0"/>
              <a:t>}	</a:t>
            </a:r>
          </a:p>
        </p:txBody>
      </p:sp>
      <p:pic>
        <p:nvPicPr>
          <p:cNvPr id="5" name="Picture 4">
            <a:extLst>
              <a:ext uri="{FF2B5EF4-FFF2-40B4-BE49-F238E27FC236}">
                <a16:creationId xmlns:a16="http://schemas.microsoft.com/office/drawing/2014/main" id="{5C4617FB-8459-2C7F-2A91-6CFD778E6BD0}"/>
              </a:ext>
            </a:extLst>
          </p:cNvPr>
          <p:cNvPicPr>
            <a:picLocks noChangeAspect="1"/>
          </p:cNvPicPr>
          <p:nvPr/>
        </p:nvPicPr>
        <p:blipFill>
          <a:blip r:embed="rId2"/>
          <a:stretch>
            <a:fillRect/>
          </a:stretch>
        </p:blipFill>
        <p:spPr>
          <a:xfrm>
            <a:off x="1556425" y="3303037"/>
            <a:ext cx="9079149" cy="740535"/>
          </a:xfrm>
          <a:prstGeom prst="rect">
            <a:avLst/>
          </a:prstGeom>
        </p:spPr>
      </p:pic>
      <p:pic>
        <p:nvPicPr>
          <p:cNvPr id="7" name="Picture 6">
            <a:extLst>
              <a:ext uri="{FF2B5EF4-FFF2-40B4-BE49-F238E27FC236}">
                <a16:creationId xmlns:a16="http://schemas.microsoft.com/office/drawing/2014/main" id="{0F91851B-6E10-4ACF-443F-F310B1CB08B8}"/>
              </a:ext>
            </a:extLst>
          </p:cNvPr>
          <p:cNvPicPr>
            <a:picLocks noChangeAspect="1"/>
          </p:cNvPicPr>
          <p:nvPr/>
        </p:nvPicPr>
        <p:blipFill>
          <a:blip r:embed="rId3"/>
          <a:stretch>
            <a:fillRect/>
          </a:stretch>
        </p:blipFill>
        <p:spPr>
          <a:xfrm>
            <a:off x="1004990" y="4367111"/>
            <a:ext cx="9468255" cy="2492062"/>
          </a:xfrm>
          <a:prstGeom prst="rect">
            <a:avLst/>
          </a:prstGeom>
        </p:spPr>
      </p:pic>
    </p:spTree>
    <p:extLst>
      <p:ext uri="{BB962C8B-B14F-4D97-AF65-F5344CB8AC3E}">
        <p14:creationId xmlns:p14="http://schemas.microsoft.com/office/powerpoint/2010/main" val="216196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1F020E-F279-F5F5-28B7-ED520CEE3D83}"/>
              </a:ext>
            </a:extLst>
          </p:cNvPr>
          <p:cNvPicPr>
            <a:picLocks noChangeAspect="1"/>
          </p:cNvPicPr>
          <p:nvPr/>
        </p:nvPicPr>
        <p:blipFill>
          <a:blip r:embed="rId2"/>
          <a:stretch>
            <a:fillRect/>
          </a:stretch>
        </p:blipFill>
        <p:spPr>
          <a:xfrm>
            <a:off x="1413753" y="585403"/>
            <a:ext cx="9364494" cy="2195848"/>
          </a:xfrm>
          <a:prstGeom prst="rect">
            <a:avLst/>
          </a:prstGeom>
        </p:spPr>
      </p:pic>
      <p:pic>
        <p:nvPicPr>
          <p:cNvPr id="11" name="Picture 10">
            <a:extLst>
              <a:ext uri="{FF2B5EF4-FFF2-40B4-BE49-F238E27FC236}">
                <a16:creationId xmlns:a16="http://schemas.microsoft.com/office/drawing/2014/main" id="{CA803D3C-43CC-E89C-F595-8560DDB8C6BC}"/>
              </a:ext>
            </a:extLst>
          </p:cNvPr>
          <p:cNvPicPr>
            <a:picLocks noChangeAspect="1"/>
          </p:cNvPicPr>
          <p:nvPr/>
        </p:nvPicPr>
        <p:blipFill>
          <a:blip r:embed="rId3"/>
          <a:stretch>
            <a:fillRect/>
          </a:stretch>
        </p:blipFill>
        <p:spPr>
          <a:xfrm>
            <a:off x="1686481" y="3004584"/>
            <a:ext cx="8586281" cy="2144332"/>
          </a:xfrm>
          <a:prstGeom prst="rect">
            <a:avLst/>
          </a:prstGeom>
        </p:spPr>
      </p:pic>
    </p:spTree>
    <p:extLst>
      <p:ext uri="{BB962C8B-B14F-4D97-AF65-F5344CB8AC3E}">
        <p14:creationId xmlns:p14="http://schemas.microsoft.com/office/powerpoint/2010/main" val="101072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99125"/>
            <a:ext cx="10515600" cy="1325563"/>
          </a:xfrm>
        </p:spPr>
        <p:txBody>
          <a:bodyPr/>
          <a:lstStyle/>
          <a:p>
            <a:r>
              <a:rPr lang="en-IN" dirty="0"/>
              <a:t>Accessing Elements in a dictionary</a:t>
            </a:r>
            <a:endParaRPr lang="en-US" dirty="0"/>
          </a:p>
        </p:txBody>
      </p:sp>
      <p:pic>
        <p:nvPicPr>
          <p:cNvPr id="5" name="Picture 4">
            <a:extLst>
              <a:ext uri="{FF2B5EF4-FFF2-40B4-BE49-F238E27FC236}">
                <a16:creationId xmlns:a16="http://schemas.microsoft.com/office/drawing/2014/main" id="{62C3FE16-274A-DE43-D09F-D912B65C9B7A}"/>
              </a:ext>
            </a:extLst>
          </p:cNvPr>
          <p:cNvPicPr>
            <a:picLocks noChangeAspect="1"/>
          </p:cNvPicPr>
          <p:nvPr/>
        </p:nvPicPr>
        <p:blipFill>
          <a:blip r:embed="rId2"/>
          <a:stretch>
            <a:fillRect/>
          </a:stretch>
        </p:blipFill>
        <p:spPr>
          <a:xfrm>
            <a:off x="552472" y="1598854"/>
            <a:ext cx="11087055" cy="4238337"/>
          </a:xfrm>
          <a:prstGeom prst="rect">
            <a:avLst/>
          </a:prstGeom>
        </p:spPr>
      </p:pic>
    </p:spTree>
    <p:extLst>
      <p:ext uri="{BB962C8B-B14F-4D97-AF65-F5344CB8AC3E}">
        <p14:creationId xmlns:p14="http://schemas.microsoft.com/office/powerpoint/2010/main" val="3192102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Accessing Individual Elements print(d[“goose”])</a:t>
            </a:r>
            <a:endParaRPr lang="en-US" dirty="0"/>
          </a:p>
        </p:txBody>
      </p:sp>
      <p:pic>
        <p:nvPicPr>
          <p:cNvPr id="7" name="Picture 6">
            <a:extLst>
              <a:ext uri="{FF2B5EF4-FFF2-40B4-BE49-F238E27FC236}">
                <a16:creationId xmlns:a16="http://schemas.microsoft.com/office/drawing/2014/main" id="{60D93FCD-8C3A-EC96-7DED-810B0DAF8E43}"/>
              </a:ext>
            </a:extLst>
          </p:cNvPr>
          <p:cNvPicPr>
            <a:picLocks noChangeAspect="1"/>
          </p:cNvPicPr>
          <p:nvPr/>
        </p:nvPicPr>
        <p:blipFill>
          <a:blip r:embed="rId2"/>
          <a:stretch>
            <a:fillRect/>
          </a:stretch>
        </p:blipFill>
        <p:spPr>
          <a:xfrm>
            <a:off x="3533207" y="2001407"/>
            <a:ext cx="4046706" cy="26272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1EA2-8A51-6AE0-FF94-2F40022FF060}"/>
              </a:ext>
            </a:extLst>
          </p:cNvPr>
          <p:cNvSpPr>
            <a:spLocks noGrp="1"/>
          </p:cNvSpPr>
          <p:nvPr>
            <p:ph type="title"/>
          </p:nvPr>
        </p:nvSpPr>
        <p:spPr/>
        <p:txBody>
          <a:bodyPr>
            <a:normAutofit/>
          </a:bodyPr>
          <a:lstStyle/>
          <a:p>
            <a:r>
              <a:rPr lang="en-US" dirty="0"/>
              <a:t>Traversing a dictionary</a:t>
            </a:r>
            <a:endParaRPr lang="en-IN" dirty="0"/>
          </a:p>
        </p:txBody>
      </p:sp>
      <p:sp>
        <p:nvSpPr>
          <p:cNvPr id="6" name="Content Placeholder 2"/>
          <p:cNvSpPr>
            <a:spLocks noGrp="1"/>
          </p:cNvSpPr>
          <p:nvPr>
            <p:ph idx="1"/>
          </p:nvPr>
        </p:nvSpPr>
        <p:spPr>
          <a:xfrm>
            <a:off x="838200" y="1825625"/>
            <a:ext cx="10515600" cy="4541924"/>
          </a:xfrm>
        </p:spPr>
        <p:txBody>
          <a:bodyPr>
            <a:normAutofit/>
          </a:bodyPr>
          <a:lstStyle/>
          <a:p>
            <a:r>
              <a:rPr lang="en-IN" dirty="0"/>
              <a:t>for loop makes it easy to traverse or loop over items in a dictionary.</a:t>
            </a:r>
          </a:p>
          <a:p>
            <a:pPr>
              <a:buNone/>
            </a:pPr>
            <a:r>
              <a:rPr lang="en-IN"/>
              <a:t>for var in l:</a:t>
            </a:r>
          </a:p>
          <a:p>
            <a:pPr>
              <a:buNone/>
            </a:pPr>
            <a:r>
              <a:rPr lang="en-IN"/>
              <a:t>	print(l[var])		#variable equivalent</a:t>
            </a:r>
          </a:p>
          <a:p>
            <a:r>
              <a:rPr lang="en-IN"/>
              <a:t>To </a:t>
            </a:r>
            <a:r>
              <a:rPr lang="en-IN" dirty="0"/>
              <a:t>access only the keys of the dictionary :- </a:t>
            </a:r>
            <a:r>
              <a:rPr lang="en-IN" dirty="0" err="1"/>
              <a:t>dictionary.keys</a:t>
            </a:r>
            <a:r>
              <a:rPr lang="en-IN" dirty="0"/>
              <a:t>()</a:t>
            </a:r>
          </a:p>
          <a:p>
            <a:r>
              <a:rPr lang="en-IN" dirty="0"/>
              <a:t>To access only the values of the dictionary :- </a:t>
            </a:r>
            <a:r>
              <a:rPr lang="en-IN" dirty="0" err="1"/>
              <a:t>dictionary.values</a:t>
            </a:r>
            <a:r>
              <a:rPr lang="en-IN" dirty="0"/>
              <a:t>()</a:t>
            </a:r>
          </a:p>
          <a:p>
            <a:endParaRPr lang="en-IN" baseline="-25000" dirty="0"/>
          </a:p>
        </p:txBody>
      </p:sp>
    </p:spTree>
    <p:extLst>
      <p:ext uri="{BB962C8B-B14F-4D97-AF65-F5344CB8AC3E}">
        <p14:creationId xmlns:p14="http://schemas.microsoft.com/office/powerpoint/2010/main" val="1983778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5E371A-F4C1-B325-E191-9B5AF408CC53}"/>
              </a:ext>
            </a:extLst>
          </p:cNvPr>
          <p:cNvSpPr>
            <a:spLocks noGrp="1"/>
          </p:cNvSpPr>
          <p:nvPr>
            <p:ph type="title"/>
          </p:nvPr>
        </p:nvSpPr>
        <p:spPr/>
        <p:txBody>
          <a:bodyPr/>
          <a:lstStyle/>
          <a:p>
            <a:r>
              <a:rPr lang="en-US" dirty="0"/>
              <a:t>Characteristics of a dictionary</a:t>
            </a:r>
            <a:endParaRPr lang="en-IN" dirty="0"/>
          </a:p>
        </p:txBody>
      </p:sp>
      <p:pic>
        <p:nvPicPr>
          <p:cNvPr id="8" name="Picture 7">
            <a:extLst>
              <a:ext uri="{FF2B5EF4-FFF2-40B4-BE49-F238E27FC236}">
                <a16:creationId xmlns:a16="http://schemas.microsoft.com/office/drawing/2014/main" id="{CAF0CE08-13E3-523E-91EB-8C9651EEC55C}"/>
              </a:ext>
            </a:extLst>
          </p:cNvPr>
          <p:cNvPicPr>
            <a:picLocks noChangeAspect="1"/>
          </p:cNvPicPr>
          <p:nvPr/>
        </p:nvPicPr>
        <p:blipFill>
          <a:blip r:embed="rId2"/>
          <a:stretch>
            <a:fillRect/>
          </a:stretch>
        </p:blipFill>
        <p:spPr>
          <a:xfrm>
            <a:off x="457200" y="1360700"/>
            <a:ext cx="11526982" cy="1293212"/>
          </a:xfrm>
          <a:prstGeom prst="rect">
            <a:avLst/>
          </a:prstGeom>
        </p:spPr>
      </p:pic>
      <p:pic>
        <p:nvPicPr>
          <p:cNvPr id="10" name="Picture 9">
            <a:extLst>
              <a:ext uri="{FF2B5EF4-FFF2-40B4-BE49-F238E27FC236}">
                <a16:creationId xmlns:a16="http://schemas.microsoft.com/office/drawing/2014/main" id="{26F7B964-A4CB-7D9B-B68D-EF8FBD1ABFDC}"/>
              </a:ext>
            </a:extLst>
          </p:cNvPr>
          <p:cNvPicPr>
            <a:picLocks noChangeAspect="1"/>
          </p:cNvPicPr>
          <p:nvPr/>
        </p:nvPicPr>
        <p:blipFill>
          <a:blip r:embed="rId3"/>
          <a:stretch>
            <a:fillRect/>
          </a:stretch>
        </p:blipFill>
        <p:spPr>
          <a:xfrm>
            <a:off x="315884" y="2653912"/>
            <a:ext cx="11809615" cy="1501558"/>
          </a:xfrm>
          <a:prstGeom prst="rect">
            <a:avLst/>
          </a:prstGeom>
        </p:spPr>
      </p:pic>
    </p:spTree>
    <p:extLst>
      <p:ext uri="{BB962C8B-B14F-4D97-AF65-F5344CB8AC3E}">
        <p14:creationId xmlns:p14="http://schemas.microsoft.com/office/powerpoint/2010/main" val="2348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9CE6BB-A6D7-748D-18F3-07D24D73B633}"/>
              </a:ext>
            </a:extLst>
          </p:cNvPr>
          <p:cNvPicPr>
            <a:picLocks noChangeAspect="1"/>
          </p:cNvPicPr>
          <p:nvPr/>
        </p:nvPicPr>
        <p:blipFill>
          <a:blip r:embed="rId2"/>
          <a:stretch>
            <a:fillRect/>
          </a:stretch>
        </p:blipFill>
        <p:spPr>
          <a:xfrm>
            <a:off x="768427" y="61349"/>
            <a:ext cx="4902740" cy="650383"/>
          </a:xfrm>
          <a:prstGeom prst="rect">
            <a:avLst/>
          </a:prstGeom>
        </p:spPr>
      </p:pic>
      <p:pic>
        <p:nvPicPr>
          <p:cNvPr id="7" name="Picture 6">
            <a:extLst>
              <a:ext uri="{FF2B5EF4-FFF2-40B4-BE49-F238E27FC236}">
                <a16:creationId xmlns:a16="http://schemas.microsoft.com/office/drawing/2014/main" id="{C7A6006E-335E-F8F1-3250-22F0E0C9FBF7}"/>
              </a:ext>
            </a:extLst>
          </p:cNvPr>
          <p:cNvPicPr>
            <a:picLocks noChangeAspect="1"/>
          </p:cNvPicPr>
          <p:nvPr/>
        </p:nvPicPr>
        <p:blipFill>
          <a:blip r:embed="rId3"/>
          <a:stretch>
            <a:fillRect/>
          </a:stretch>
        </p:blipFill>
        <p:spPr>
          <a:xfrm>
            <a:off x="724170" y="980902"/>
            <a:ext cx="9206991" cy="5877098"/>
          </a:xfrm>
          <a:prstGeom prst="rect">
            <a:avLst/>
          </a:prstGeom>
        </p:spPr>
      </p:pic>
    </p:spTree>
    <p:extLst>
      <p:ext uri="{BB962C8B-B14F-4D97-AF65-F5344CB8AC3E}">
        <p14:creationId xmlns:p14="http://schemas.microsoft.com/office/powerpoint/2010/main" val="1144290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286</Words>
  <Application>Microsoft Office PowerPoint</Application>
  <PresentationFormat>Widescreen</PresentationFormat>
  <Paragraphs>27</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Class 10- Dictionary</vt:lpstr>
      <vt:lpstr>Introduction to Dictionary</vt:lpstr>
      <vt:lpstr>Creating Dictionary</vt:lpstr>
      <vt:lpstr>PowerPoint Presentation</vt:lpstr>
      <vt:lpstr>Accessing Elements in a dictionary</vt:lpstr>
      <vt:lpstr>Accessing Individual Elements print(d[“goose”])</vt:lpstr>
      <vt:lpstr>Traversing a dictionary</vt:lpstr>
      <vt:lpstr>Characteristics of a dictionary</vt:lpstr>
      <vt:lpstr>PowerPoint Presentation</vt:lpstr>
      <vt:lpstr>PowerPoint Presentation</vt:lpstr>
      <vt:lpstr>PowerPoint Presentation</vt:lpstr>
      <vt:lpstr>PowerPoint Presentation</vt:lpstr>
      <vt:lpstr>PowerPoint Presentation</vt:lpstr>
      <vt:lpstr>PowerPoint Presentation</vt:lpstr>
      <vt:lpstr>Multiple Ways to create dictionary</vt:lpstr>
      <vt:lpstr>PowerPoint Presentation</vt:lpstr>
      <vt:lpstr>PowerPoint Presentation</vt:lpstr>
      <vt:lpstr>PowerPoint Presentation</vt:lpstr>
      <vt:lpstr>PowerPoint Presentation</vt:lpstr>
      <vt:lpstr>Deleting Elements in a dictionary</vt:lpstr>
      <vt:lpstr>PowerPoint Presentation</vt:lpstr>
      <vt:lpstr>Programs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08- Strings</dc:title>
  <dc:creator>SAHIL YADAV</dc:creator>
  <cp:lastModifiedBy>SAHIL YADAV</cp:lastModifiedBy>
  <cp:revision>50</cp:revision>
  <dcterms:created xsi:type="dcterms:W3CDTF">2023-02-24T06:31:01Z</dcterms:created>
  <dcterms:modified xsi:type="dcterms:W3CDTF">2023-05-16T10:45:58Z</dcterms:modified>
</cp:coreProperties>
</file>